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43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458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1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81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28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317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0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43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68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6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7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2177-269C-490E-94D2-4844A62BF61A}" type="datetimeFigureOut">
              <a:rPr lang="he-IL" smtClean="0"/>
              <a:t>ג'/אלול/תשפ"ג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ADCD-C2D6-4B9C-A576-54A4AE363E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39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90"/>
            <a:ext cx="12192000" cy="6243110"/>
          </a:xfrm>
          <a:prstGeom prst="rect">
            <a:avLst/>
          </a:prstGeom>
        </p:spPr>
      </p:pic>
      <p:sp>
        <p:nvSpPr>
          <p:cNvPr id="5" name="חץ ימינה מחורץ 4"/>
          <p:cNvSpPr/>
          <p:nvPr/>
        </p:nvSpPr>
        <p:spPr>
          <a:xfrm rot="12408221">
            <a:off x="10108066" y="1149966"/>
            <a:ext cx="527447" cy="27830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פיצוץ 1 5"/>
          <p:cNvSpPr/>
          <p:nvPr/>
        </p:nvSpPr>
        <p:spPr>
          <a:xfrm>
            <a:off x="11294077" y="1779373"/>
            <a:ext cx="494270" cy="40365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פיצוץ 1 7"/>
          <p:cNvSpPr/>
          <p:nvPr/>
        </p:nvSpPr>
        <p:spPr>
          <a:xfrm>
            <a:off x="4979773" y="3422822"/>
            <a:ext cx="494270" cy="403654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פיצוץ 1 8"/>
          <p:cNvSpPr/>
          <p:nvPr/>
        </p:nvSpPr>
        <p:spPr>
          <a:xfrm>
            <a:off x="1886466" y="4876799"/>
            <a:ext cx="387177" cy="304801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פיצוץ 1 9"/>
          <p:cNvSpPr/>
          <p:nvPr/>
        </p:nvSpPr>
        <p:spPr>
          <a:xfrm>
            <a:off x="3764692" y="2767913"/>
            <a:ext cx="337752" cy="296562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פיצוץ 1 10"/>
          <p:cNvSpPr/>
          <p:nvPr/>
        </p:nvSpPr>
        <p:spPr>
          <a:xfrm>
            <a:off x="4786184" y="2314833"/>
            <a:ext cx="387177" cy="271848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7760045" y="5181600"/>
            <a:ext cx="434957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רחובות חסומים בכיוון צפון לדרום – נתיב מערבי בלבד: </a:t>
            </a:r>
          </a:p>
          <a:p>
            <a:pPr marL="285750" indent="-285750">
              <a:buFontTx/>
              <a:buChar char="-"/>
            </a:pPr>
            <a:r>
              <a:rPr lang="he-IL" sz="1600" b="1" dirty="0" smtClean="0"/>
              <a:t>מכיכר </a:t>
            </a:r>
            <a:r>
              <a:rPr lang="he-IL" sz="1600" b="1" dirty="0" err="1" smtClean="0"/>
              <a:t>הותיקים</a:t>
            </a:r>
            <a:r>
              <a:rPr lang="he-IL" sz="1600" b="1" dirty="0" smtClean="0"/>
              <a:t> – אורט/הראשונים ליפה נוף.</a:t>
            </a:r>
          </a:p>
          <a:p>
            <a:r>
              <a:rPr lang="he-IL" sz="1600" b="1" dirty="0" smtClean="0"/>
              <a:t>     עד חניית הטיילת 12.</a:t>
            </a:r>
          </a:p>
          <a:p>
            <a:pPr marL="285750" indent="-285750">
              <a:buFontTx/>
              <a:buChar char="-"/>
            </a:pPr>
            <a:r>
              <a:rPr lang="he-IL" sz="1600" b="1" smtClean="0"/>
              <a:t>מרחוב </a:t>
            </a:r>
            <a:r>
              <a:rPr lang="he-IL" sz="1600" b="1" dirty="0" smtClean="0"/>
              <a:t>הרב מנחם מנדל הגר עד כיכר הטיילת.</a:t>
            </a:r>
          </a:p>
          <a:p>
            <a:pPr marL="285750" indent="-285750">
              <a:buFontTx/>
              <a:buChar char="-"/>
            </a:pPr>
            <a:r>
              <a:rPr lang="he-IL" sz="1600" b="1" dirty="0" smtClean="0"/>
              <a:t>סמטת אל הים – 2 כניסות.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411" y="98854"/>
            <a:ext cx="112858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מפת חסימות פסטיבל הבירה 23-24/8/23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מהשעה 17:00 עד השעה 1:00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28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שלומית קטן</dc:creator>
  <cp:lastModifiedBy>שלומית קטן</cp:lastModifiedBy>
  <cp:revision>4</cp:revision>
  <dcterms:created xsi:type="dcterms:W3CDTF">2023-08-20T10:58:09Z</dcterms:created>
  <dcterms:modified xsi:type="dcterms:W3CDTF">2023-08-20T11:09:40Z</dcterms:modified>
</cp:coreProperties>
</file>